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7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6F6600-217B-EA8B-6AD0-6F30923D85BA}" v="1" dt="2023-06-29T19:00:17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78" d="100"/>
          <a:sy n="78" d="100"/>
        </p:scale>
        <p:origin x="175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Zátopek" userId="S::christian.zatopek@educa-sos.eu::fa97fa46-6f77-4889-8679-17590dac5280" providerId="AD" clId="Web-{B76F6600-217B-EA8B-6AD0-6F30923D85BA}"/>
    <pc:docChg chg="sldOrd">
      <pc:chgData name="Christian Zátopek" userId="S::christian.zatopek@educa-sos.eu::fa97fa46-6f77-4889-8679-17590dac5280" providerId="AD" clId="Web-{B76F6600-217B-EA8B-6AD0-6F30923D85BA}" dt="2023-06-29T19:00:17.155" v="0"/>
      <pc:docMkLst>
        <pc:docMk/>
      </pc:docMkLst>
      <pc:sldChg chg="ord">
        <pc:chgData name="Christian Zátopek" userId="S::christian.zatopek@educa-sos.eu::fa97fa46-6f77-4889-8679-17590dac5280" providerId="AD" clId="Web-{B76F6600-217B-EA8B-6AD0-6F30923D85BA}" dt="2023-06-29T19:00:17.155" v="0"/>
        <pc:sldMkLst>
          <pc:docMk/>
          <pc:sldMk cId="74662537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53C83-8B81-46DC-8EBD-8B7D4AEFF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29D8AC-AD44-4D3B-8F7E-FFBF5D03A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F1A9B1-B0FA-45FB-9124-A99B44B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t>29.06.2023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C7081B-ECB0-4C35-B217-823C6236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693924-B593-4A0C-9E39-43D56578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46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0CED1-E88B-45AA-B59E-187C22F8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632155-C733-41B7-9C72-012360370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A19EDA-7AC5-4FC6-913F-0DC76765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t>29.06.2023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BFFCC4-B5B3-461A-84CE-630E02C05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025EE9-A6EB-482C-9728-0905D2CF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72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F879CE-EA06-4FBF-A4BF-2A9D86C6A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600AB9-CF59-4509-808C-BB453AE8B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9A9DAC-71CA-470D-82D7-103584234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t>29.06.2023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767037-C6F8-460D-A144-126942468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8C9B5F-23EF-411E-963C-0BB542785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2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EAF32-E60A-49B3-8AA3-D725B234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7A7CE3-146D-41F1-B30F-50045CC5B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943E2C-A56E-482A-BB8F-1A0F5512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t>29.06.2023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4E8F9A-D075-4E8B-87AA-09983EB63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3797E1-1BE9-4372-A09A-A71397CC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43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B9E42-D4E1-4999-9DFA-AD7462F58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853B1C6-87E5-4267-B2A9-9D4052FA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EBE912-5CC2-4694-B7BD-421AAAB7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t>29.06.2023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E168DA-5ED7-4BB4-809F-79102F65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29A73C-A401-496D-909B-23E4521A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12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C8460-95C5-4094-8E9B-1D37996BA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A5D054-9B06-4B4F-85B9-F1964DD26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F85DD43-5B0D-4B44-910F-12AA3AEBA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E374CE-1E08-47FD-B9DC-32C8EE0C7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t>29.06.2023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A35F08-B5D6-4EF8-A101-A736A824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4BDB60-685C-4C52-9A52-22D7892E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62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93E62-B281-4548-9FA9-274C2CDD6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55873A4-E792-42CE-A688-E2FA30ECF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7CDCF1F-BEEB-43FD-AF22-4AE211698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6E44CA9-E772-48B8-88FC-A4FAB0215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C1520F0-ED1A-4BAF-BB3D-79A315218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F58A77B-7C0B-4AFE-85E5-27B787DD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t>29.06.2023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F622D42-4392-4549-BEE4-40874056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A639E33-42C6-4F4E-9E9E-B43C85A23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13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00810-BEA0-40EB-B0BF-137A7AAA1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D8A57B-3CB7-4B48-99AC-96154A3A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t>29.06.2023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444593-DEAC-4F01-AC31-9688952A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54507E-E479-45E5-A7A1-7FE29104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91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A6E84A-FFE0-4147-9CC8-2D58FD918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t>29.06.2023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00AAA8-48ED-405B-8428-979FB81D5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4FA28A-366B-4C72-B14A-79347353D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47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895E9-8F2D-4578-A36C-B689A764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1B8132-8030-49B2-A417-002AA1299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26D6E8A-9B22-4C09-B772-F6CD0CE7D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079EB4-E448-438E-B716-DBB7C82D8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t>29.06.2023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DB1760-594B-4CC4-956E-6EDE3A4C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DBE3D3-E1F2-485C-9C1B-38F030B2F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23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1A6DD-39E2-460E-9225-E6313F2B0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96202C8-1B96-4C27-AD05-7154655789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57D2AA8-2FD6-4351-A7DD-5230A8851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CB3348-50E8-4840-9D83-331FEE77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395-72CB-42E8-B82E-A47C27F17A90}" type="datetimeFigureOut">
              <a:rPr lang="cs-CZ" smtClean="0"/>
              <a:t>29.06.2023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B8CDC0-1900-4163-969F-FEECBAE3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2139FC-D936-4CD7-A1BC-115EB87F6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6680-9782-49F3-8CF5-BEDACF13B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34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3312D1D-7981-4D78-97AA-7C8E3437D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55D9398-2B73-4851-96D8-2DD02881F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4ACA5F-1353-4609-B0B2-95ABD3BA3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B8395-72CB-42E8-B82E-A47C27F17A90}" type="datetimeFigureOut">
              <a:rPr lang="cs-CZ" smtClean="0"/>
              <a:t>29.06.2023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D48B3A-48A5-4D24-94EE-419204D98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2FCE47-1903-4EFE-BF5E-9952E8A31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16680-9782-49F3-8CF5-BEDACF13B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15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Decathl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DFC6B3-199C-A248-1890-3AB41CFFC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078" y="-76232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Obsah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C25AC66-EA6E-43C4-92A6-95E1C890355B}"/>
              </a:ext>
            </a:extLst>
          </p:cNvPr>
          <p:cNvSpPr txBox="1"/>
          <p:nvPr/>
        </p:nvSpPr>
        <p:spPr>
          <a:xfrm>
            <a:off x="5638800" y="297797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FA54A36-D60F-3E97-37E1-C6B260CEF1BA}"/>
              </a:ext>
            </a:extLst>
          </p:cNvPr>
          <p:cNvSpPr txBox="1"/>
          <p:nvPr/>
        </p:nvSpPr>
        <p:spPr>
          <a:xfrm>
            <a:off x="3502400" y="2461217"/>
            <a:ext cx="23423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Místo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Datum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Název Firmy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Organizační Struktura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Popis činností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Volnočasové Aktivity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Přínos </a:t>
            </a:r>
          </a:p>
        </p:txBody>
      </p:sp>
    </p:spTree>
    <p:extLst>
      <p:ext uri="{BB962C8B-B14F-4D97-AF65-F5344CB8AC3E}">
        <p14:creationId xmlns:p14="http://schemas.microsoft.com/office/powerpoint/2010/main" val="4250545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A1168-6BEF-7F6B-820B-94FECF97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5B7685-0332-79D9-700E-4AB110DA7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Decathlon – Wikipedie (wikipedia.org)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76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13EB83-6A48-4352-AE63-D3CEDEC85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7509"/>
            <a:ext cx="9144000" cy="2387600"/>
          </a:xfrm>
        </p:spPr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Stáž Lotyšsko - Riga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50BEFD-B9D7-4DC6-94E2-15F609561D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pPr algn="l"/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Christian Zátopek </a:t>
            </a:r>
          </a:p>
          <a:p>
            <a:pPr algn="l"/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M2.A</a:t>
            </a:r>
          </a:p>
          <a:p>
            <a:pPr algn="l"/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Číslo projektu: 2021-1-CZ01-KA121-VET-000010087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5BDCA97-1801-4EF4-81BE-19B689B47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146" y="1122363"/>
            <a:ext cx="2870854" cy="58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2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C6EE4-4A95-ED49-6FAF-A1882B7D0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cs-CZ" b="1" dirty="0"/>
              <a:t>            Lotyšsko Riga</a:t>
            </a:r>
          </a:p>
        </p:txBody>
      </p:sp>
      <p:sp>
        <p:nvSpPr>
          <p:cNvPr id="44" name="Content Placeholder 14">
            <a:extLst>
              <a:ext uri="{FF2B5EF4-FFF2-40B4-BE49-F238E27FC236}">
                <a16:creationId xmlns:a16="http://schemas.microsoft.com/office/drawing/2014/main" id="{53BC3879-3A1A-4DAC-22D5-EC644C3B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9457" y="2602188"/>
            <a:ext cx="6586489" cy="3785419"/>
          </a:xfrm>
        </p:spPr>
        <p:txBody>
          <a:bodyPr>
            <a:normAutofit/>
          </a:bodyPr>
          <a:lstStyle/>
          <a:p>
            <a:r>
              <a:rPr lang="cs-CZ" sz="2000" dirty="0"/>
              <a:t>22.5.2022 – 10.6.2022</a:t>
            </a:r>
            <a:endParaRPr lang="en-US" sz="2000" dirty="0"/>
          </a:p>
        </p:txBody>
      </p:sp>
      <p:pic>
        <p:nvPicPr>
          <p:cNvPr id="11" name="Zástupný obsah 10" descr="Obsah obrázku exteriér, budova, staré, vládní budova&#10;&#10;Popis byl vytvořen automaticky">
            <a:extLst>
              <a:ext uri="{FF2B5EF4-FFF2-40B4-BE49-F238E27FC236}">
                <a16:creationId xmlns:a16="http://schemas.microsoft.com/office/drawing/2014/main" id="{1BD52E5F-7314-C6B7-99A9-F5AE0D6A70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9" r="6117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B38B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Obrázek 38">
            <a:extLst>
              <a:ext uri="{FF2B5EF4-FFF2-40B4-BE49-F238E27FC236}">
                <a16:creationId xmlns:a16="http://schemas.microsoft.com/office/drawing/2014/main" id="{D36297F4-C2F4-7E15-7E72-0FEAB6FE6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348" y="196775"/>
            <a:ext cx="919412" cy="66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9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klipart&#10;&#10;Popis byl vytvořen automaticky">
            <a:extLst>
              <a:ext uri="{FF2B5EF4-FFF2-40B4-BE49-F238E27FC236}">
                <a16:creationId xmlns:a16="http://schemas.microsoft.com/office/drawing/2014/main" id="{17664800-448C-E703-3EA3-A13E348B14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0201"/>
            <a:ext cx="4648200" cy="1155409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1D87A33-0AE2-C96E-7FFE-3A79EE5998EF}"/>
              </a:ext>
            </a:extLst>
          </p:cNvPr>
          <p:cNvSpPr txBox="1"/>
          <p:nvPr/>
        </p:nvSpPr>
        <p:spPr>
          <a:xfrm>
            <a:off x="771525" y="1819275"/>
            <a:ext cx="61055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Decathlon je prodejce sportovního zboží.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J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 největším světovým prodejcem sportovního vybavení.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 Česku má Decathlon 25 prodejen.</a:t>
            </a:r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Lotyšsku má Decathlon 1 prodejnu</a:t>
            </a:r>
            <a:r>
              <a:rPr lang="cs-CZ" dirty="0"/>
              <a:t>.</a:t>
            </a:r>
          </a:p>
        </p:txBody>
      </p:sp>
      <p:pic>
        <p:nvPicPr>
          <p:cNvPr id="10" name="Obrázek 9" descr="Obsah obrázku text, obloha, exteriér&#10;&#10;Popis byl vytvořen automaticky">
            <a:extLst>
              <a:ext uri="{FF2B5EF4-FFF2-40B4-BE49-F238E27FC236}">
                <a16:creationId xmlns:a16="http://schemas.microsoft.com/office/drawing/2014/main" id="{3AC072CD-2492-FDDA-2665-5F017E5DA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26" y="3694347"/>
            <a:ext cx="1526317" cy="2713452"/>
          </a:xfrm>
          <a:prstGeom prst="rect">
            <a:avLst/>
          </a:prstGeom>
        </p:spPr>
      </p:pic>
      <p:pic>
        <p:nvPicPr>
          <p:cNvPr id="19" name="Obrázek 18" descr="Obsah obrázku strop, interiér, letiště, lidé&#10;&#10;Popis byl vytvořen automaticky">
            <a:extLst>
              <a:ext uri="{FF2B5EF4-FFF2-40B4-BE49-F238E27FC236}">
                <a16:creationId xmlns:a16="http://schemas.microsoft.com/office/drawing/2014/main" id="{DFC54501-F182-3656-4EAA-A65304F505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288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4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5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Obrázek 20" descr="Obsah obrázku osoba, muž, stojící&#10;&#10;Popis byl vytvořen automaticky">
            <a:extLst>
              <a:ext uri="{FF2B5EF4-FFF2-40B4-BE49-F238E27FC236}">
                <a16:creationId xmlns:a16="http://schemas.microsoft.com/office/drawing/2014/main" id="{69652E0D-DE44-A9CF-2FCE-FCEBC85EF3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80BA42C-7CC7-2C2C-9908-7FD3C2BCD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00253" y="351956"/>
            <a:ext cx="10139477" cy="1401113"/>
          </a:xfrm>
        </p:spPr>
        <p:txBody>
          <a:bodyPr>
            <a:normAutofit/>
          </a:bodyPr>
          <a:lstStyle/>
          <a:p>
            <a:pPr algn="r"/>
            <a:r>
              <a:rPr lang="cs-CZ" sz="4000" b="1" dirty="0">
                <a:solidFill>
                  <a:srgbClr val="FFFFFF"/>
                </a:solidFill>
              </a:rPr>
              <a:t>Organizační  struktura</a:t>
            </a:r>
          </a:p>
        </p:txBody>
      </p:sp>
      <p:cxnSp>
        <p:nvCxnSpPr>
          <p:cNvPr id="35" name="Straight Connector 27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A74CA-203B-5DFF-0FEB-567B6453D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6036" y="1065861"/>
            <a:ext cx="5744685" cy="4726276"/>
          </a:xfrm>
        </p:spPr>
        <p:txBody>
          <a:bodyPr anchor="ctr">
            <a:normAutofit/>
          </a:bodyPr>
          <a:lstStyle/>
          <a:p>
            <a:r>
              <a:rPr lang="cs-CZ" sz="2000" dirty="0">
                <a:solidFill>
                  <a:srgbClr val="FFFFFF"/>
                </a:solidFill>
              </a:rPr>
              <a:t>Hlavni celosvětový generální ředitel -  Michel </a:t>
            </a:r>
            <a:r>
              <a:rPr lang="cs-CZ" sz="2000" dirty="0" err="1">
                <a:solidFill>
                  <a:srgbClr val="FFFFFF"/>
                </a:solidFill>
              </a:rPr>
              <a:t>Aballea</a:t>
            </a:r>
            <a:endParaRPr lang="cs-CZ" sz="2000" dirty="0">
              <a:solidFill>
                <a:srgbClr val="FFFFFF"/>
              </a:solidFill>
            </a:endParaRPr>
          </a:p>
          <a:p>
            <a:r>
              <a:rPr lang="cs-CZ" sz="2000" dirty="0">
                <a:solidFill>
                  <a:srgbClr val="FFFFFF"/>
                </a:solidFill>
              </a:rPr>
              <a:t>Místní generální ředitel </a:t>
            </a:r>
          </a:p>
          <a:p>
            <a:r>
              <a:rPr lang="cs-CZ" sz="2000" dirty="0">
                <a:solidFill>
                  <a:srgbClr val="FFFFFF"/>
                </a:solidFill>
              </a:rPr>
              <a:t>Obchodní vedoucí</a:t>
            </a:r>
          </a:p>
          <a:p>
            <a:r>
              <a:rPr lang="cs-CZ" sz="2000" dirty="0">
                <a:solidFill>
                  <a:srgbClr val="FFFFFF"/>
                </a:solidFill>
              </a:rPr>
              <a:t>Sportovní leader </a:t>
            </a:r>
          </a:p>
          <a:p>
            <a:r>
              <a:rPr lang="cs-CZ" sz="2000" dirty="0">
                <a:solidFill>
                  <a:srgbClr val="FFFFFF"/>
                </a:solidFill>
              </a:rPr>
              <a:t>Erasmus studenti na stáži</a:t>
            </a:r>
          </a:p>
          <a:p>
            <a:endParaRPr lang="cs-CZ" sz="2000" dirty="0">
              <a:solidFill>
                <a:srgbClr val="FFFFFF"/>
              </a:solidFill>
            </a:endParaRPr>
          </a:p>
        </p:txBody>
      </p:sp>
      <p:pic>
        <p:nvPicPr>
          <p:cNvPr id="23" name="Obrázek 22" descr="Obsah obrázku text, klipart&#10;&#10;Popis byl vytvořen automaticky">
            <a:extLst>
              <a:ext uri="{FF2B5EF4-FFF2-40B4-BE49-F238E27FC236}">
                <a16:creationId xmlns:a16="http://schemas.microsoft.com/office/drawing/2014/main" id="{CC4006E8-71D9-E3DF-6B18-BF514CA76D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0084" y="454241"/>
            <a:ext cx="1778925" cy="44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676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8AD60-A6A5-04A3-D7D1-97C2F9D01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10" y="536022"/>
            <a:ext cx="10515600" cy="1325563"/>
          </a:xfrm>
        </p:spPr>
        <p:txBody>
          <a:bodyPr/>
          <a:lstStyle/>
          <a:p>
            <a:r>
              <a:rPr lang="cs-CZ" b="1" dirty="0"/>
              <a:t>Popis činnosti </a:t>
            </a:r>
          </a:p>
        </p:txBody>
      </p:sp>
      <p:pic>
        <p:nvPicPr>
          <p:cNvPr id="15" name="Obrázek 14" descr="Obsah obrázku text, exteriér, budova&#10;&#10;Popis byl vytvořen automaticky">
            <a:extLst>
              <a:ext uri="{FF2B5EF4-FFF2-40B4-BE49-F238E27FC236}">
                <a16:creationId xmlns:a16="http://schemas.microsoft.com/office/drawing/2014/main" id="{F5A23780-A403-C0B3-7E78-7A67A3FDB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724" y="2590886"/>
            <a:ext cx="2950690" cy="393425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9279E35-722D-F49E-E1B9-F3F595F0A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137" y="365125"/>
            <a:ext cx="1484663" cy="198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F56263EE-6F47-6B0F-5E99-B02999ECC653}"/>
              </a:ext>
            </a:extLst>
          </p:cNvPr>
          <p:cNvSpPr txBox="1"/>
          <p:nvPr/>
        </p:nvSpPr>
        <p:spPr>
          <a:xfrm>
            <a:off x="635651" y="1795516"/>
            <a:ext cx="74907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Celou dobu práce jsme dělali </a:t>
            </a:r>
            <a:r>
              <a:rPr lang="cs-CZ" dirty="0" err="1"/>
              <a:t>shadowing</a:t>
            </a:r>
            <a:r>
              <a:rPr lang="cs-CZ" dirty="0"/>
              <a:t> neboli stínování. Každé dva dny jsme byli každý sám v jinem departmentu kde byly odlišné sporty. V každém departmentu nás seznámili s informacemi o daném sportu které potřebujeme vědět.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Po většinu času jsme pomáhali s </a:t>
            </a:r>
            <a:r>
              <a:rPr lang="cs-CZ" dirty="0" err="1"/>
              <a:t>delivery</a:t>
            </a:r>
            <a:r>
              <a:rPr lang="cs-CZ" dirty="0"/>
              <a:t> která přicházela hlavně v ranních hodinách před obědem. Odpoledne dopomáhání s věcmi které nám naši leadeři zadali. Snažili jsme se pomáhat zákazníkům pokud to bylo možné.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Poslední týden nás seznamovali s e-shopem, strukturou Decathlonu, servisem a podporou pro lepší život.</a:t>
            </a:r>
          </a:p>
        </p:txBody>
      </p:sp>
      <p:sp>
        <p:nvSpPr>
          <p:cNvPr id="21" name="Zástupný obsah 20">
            <a:extLst>
              <a:ext uri="{FF2B5EF4-FFF2-40B4-BE49-F238E27FC236}">
                <a16:creationId xmlns:a16="http://schemas.microsoft.com/office/drawing/2014/main" id="{EDCD32AA-5840-2F37-E8B1-90BEFAA0A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2464" y="4851399"/>
            <a:ext cx="3371335" cy="1325564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9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FC9E4-87D0-F519-5500-8CBC8A069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62" y="381000"/>
            <a:ext cx="8083378" cy="808767"/>
          </a:xfrm>
        </p:spPr>
        <p:txBody>
          <a:bodyPr/>
          <a:lstStyle/>
          <a:p>
            <a:r>
              <a:rPr lang="cs-CZ" b="1" dirty="0"/>
              <a:t>Volnočasové aktivity </a:t>
            </a:r>
          </a:p>
        </p:txBody>
      </p:sp>
      <p:pic>
        <p:nvPicPr>
          <p:cNvPr id="5" name="Zástupný obsah 4" descr="Obsah obrázku text, exteriér, obloha, ulice&#10;&#10;Popis byl vytvořen automaticky">
            <a:extLst>
              <a:ext uri="{FF2B5EF4-FFF2-40B4-BE49-F238E27FC236}">
                <a16:creationId xmlns:a16="http://schemas.microsoft.com/office/drawing/2014/main" id="{731125F0-A920-F524-01AF-8B48F60F75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948" y="92717"/>
            <a:ext cx="2286000" cy="3048000"/>
          </a:xfrm>
        </p:spPr>
      </p:pic>
      <p:pic>
        <p:nvPicPr>
          <p:cNvPr id="7" name="Obrázek 6" descr="Obsah obrázku obloha, exteriér, pláž, příroda&#10;&#10;Popis byl vytvořen automaticky">
            <a:extLst>
              <a:ext uri="{FF2B5EF4-FFF2-40B4-BE49-F238E27FC236}">
                <a16:creationId xmlns:a16="http://schemas.microsoft.com/office/drawing/2014/main" id="{35BEFBA9-6FF8-E8B7-4C62-06F0A4765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133" y="96560"/>
            <a:ext cx="2286000" cy="4064000"/>
          </a:xfrm>
          <a:prstGeom prst="rect">
            <a:avLst/>
          </a:prstGeom>
        </p:spPr>
      </p:pic>
      <p:pic>
        <p:nvPicPr>
          <p:cNvPr id="9" name="Obrázek 8" descr="Obsah obrázku exteriér, budova, staré, vládní budova&#10;&#10;Popis byl vytvořen automaticky">
            <a:extLst>
              <a:ext uri="{FF2B5EF4-FFF2-40B4-BE49-F238E27FC236}">
                <a16:creationId xmlns:a16="http://schemas.microsoft.com/office/drawing/2014/main" id="{5087A55E-753D-C828-AA55-D1DD817037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948" y="3429000"/>
            <a:ext cx="2286000" cy="3048000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5837EF6E-3128-FA25-3E36-84AFA07AD6EC}"/>
              </a:ext>
            </a:extLst>
          </p:cNvPr>
          <p:cNvSpPr txBox="1"/>
          <p:nvPr/>
        </p:nvSpPr>
        <p:spPr>
          <a:xfrm>
            <a:off x="677562" y="1570719"/>
            <a:ext cx="50168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dirty="0"/>
              <a:t>Každý týden jsme měli uspořádané nějaké aktivity.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dirty="0"/>
              <a:t>tour na lodi přes řeku </a:t>
            </a:r>
            <a:r>
              <a:rPr lang="cs-CZ" sz="2000" dirty="0" err="1"/>
              <a:t>Daugava</a:t>
            </a:r>
            <a:r>
              <a:rPr lang="cs-CZ" sz="2000" dirty="0"/>
              <a:t>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dirty="0"/>
              <a:t>Prohlídka zámku.</a:t>
            </a:r>
            <a:endParaRPr lang="en-US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/>
              <a:t>Bus tour </a:t>
            </a:r>
            <a:r>
              <a:rPr lang="en-US" sz="2000" dirty="0" err="1"/>
              <a:t>kolem</a:t>
            </a:r>
            <a:r>
              <a:rPr lang="en-US" sz="2000" dirty="0"/>
              <a:t> </a:t>
            </a:r>
            <a:r>
              <a:rPr lang="cs-CZ" sz="2000" dirty="0"/>
              <a:t>zajímavých míst.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dirty="0"/>
              <a:t>Návštěva pláže </a:t>
            </a:r>
            <a:r>
              <a:rPr lang="cs-CZ" sz="2000" dirty="0" err="1"/>
              <a:t>Jurmala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3704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4AC078-88F2-2232-5587-405D49D23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054"/>
            <a:ext cx="10515600" cy="1325563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Přínos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3782B0-B5B4-1798-C810-ED9E404F5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048" y="1936836"/>
            <a:ext cx="10515600" cy="435133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cs-CZ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 Lepší vnímání okolních zemí.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 Lepší komunikace a dorozumívání pomocí angličtiny.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 Osamostatnění.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 Zkušenost práce v obchodě jako je Decathlon.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338C36F-DD71-3E61-A42C-61CF67E6E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117" y="569826"/>
            <a:ext cx="2154023" cy="105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353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0E8E0-E55F-3B9E-E1E1-C2643C4A1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92130"/>
            <a:ext cx="10515600" cy="1325563"/>
          </a:xfrm>
        </p:spPr>
        <p:txBody>
          <a:bodyPr>
            <a:normAutofit/>
          </a:bodyPr>
          <a:lstStyle/>
          <a:p>
            <a:r>
              <a:rPr lang="cs-CZ" sz="6000" dirty="0"/>
              <a:t>Děkuji za vaši pozornost.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BF8584-F811-A75B-732F-97B4F99AA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7833" y="3283722"/>
            <a:ext cx="10515600" cy="4351338"/>
          </a:xfrm>
        </p:spPr>
        <p:txBody>
          <a:bodyPr/>
          <a:lstStyle/>
          <a:p>
            <a:r>
              <a:rPr lang="cs-CZ" dirty="0"/>
              <a:t>Christian Zátopek M2.A</a:t>
            </a:r>
          </a:p>
        </p:txBody>
      </p:sp>
    </p:spTree>
    <p:extLst>
      <p:ext uri="{BB962C8B-B14F-4D97-AF65-F5344CB8AC3E}">
        <p14:creationId xmlns:p14="http://schemas.microsoft.com/office/powerpoint/2010/main" val="3228219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D86B9E71939B478826EEE7C782BA34" ma:contentTypeVersion="14" ma:contentTypeDescription="Vytvoří nový dokument" ma:contentTypeScope="" ma:versionID="3699c47d6b0df004b67d720d67864a0e">
  <xsd:schema xmlns:xsd="http://www.w3.org/2001/XMLSchema" xmlns:xs="http://www.w3.org/2001/XMLSchema" xmlns:p="http://schemas.microsoft.com/office/2006/metadata/properties" xmlns:ns3="a7d3786b-d67a-4f62-8b10-aec56e7d777d" xmlns:ns4="854ac56e-bd75-4dde-a807-aa06319b56de" targetNamespace="http://schemas.microsoft.com/office/2006/metadata/properties" ma:root="true" ma:fieldsID="4df196cd958721aea93245d261405668" ns3:_="" ns4:_="">
    <xsd:import namespace="a7d3786b-d67a-4f62-8b10-aec56e7d777d"/>
    <xsd:import namespace="854ac56e-bd75-4dde-a807-aa06319b56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d3786b-d67a-4f62-8b10-aec56e7d77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4ac56e-bd75-4dde-a807-aa06319b56d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3CFC82-3D13-4B03-B8EE-4BE8962498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537554-A978-45FB-9C55-39AD1B1DD529}">
  <ds:schemaRefs>
    <ds:schemaRef ds:uri="http://purl.org/dc/dcmitype/"/>
    <ds:schemaRef ds:uri="854ac56e-bd75-4dde-a807-aa06319b56de"/>
    <ds:schemaRef ds:uri="http://schemas.microsoft.com/office/2006/metadata/properties"/>
    <ds:schemaRef ds:uri="http://purl.org/dc/elements/1.1/"/>
    <ds:schemaRef ds:uri="a7d3786b-d67a-4f62-8b10-aec56e7d777d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F0FA707-9DFE-425D-85AE-05BA928F41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d3786b-d67a-4f62-8b10-aec56e7d777d"/>
    <ds:schemaRef ds:uri="854ac56e-bd75-4dde-a807-aa06319b56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247</Words>
  <Application>Microsoft Office PowerPoint</Application>
  <PresentationFormat>Širokoúhlá obrazovka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Obsah</vt:lpstr>
      <vt:lpstr>Stáž Lotyšsko - Riga</vt:lpstr>
      <vt:lpstr>            Lotyšsko Riga</vt:lpstr>
      <vt:lpstr>Prezentace aplikace PowerPoint</vt:lpstr>
      <vt:lpstr>Organizační  struktura</vt:lpstr>
      <vt:lpstr>Popis činnosti </vt:lpstr>
      <vt:lpstr>Volnočasové aktivity </vt:lpstr>
      <vt:lpstr>Přínos</vt:lpstr>
      <vt:lpstr>Děkuji za vaši pozornost. </vt:lpstr>
      <vt:lpstr>Zdroje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Stáž Lotyšsko - Riga</dc:title>
  <dc:creator>Šárka Nedělová</dc:creator>
  <cp:lastModifiedBy>Zatopek, Martin</cp:lastModifiedBy>
  <cp:revision>5</cp:revision>
  <dcterms:created xsi:type="dcterms:W3CDTF">2022-06-20T09:19:19Z</dcterms:created>
  <dcterms:modified xsi:type="dcterms:W3CDTF">2023-06-29T19:00:20Z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0x01010062D86B9E71939B478826EEE7C782BA34</vt:lpwstr>
  </property>
</Properties>
</file>